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4000" cy="34632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302400" cy="994428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4000" cy="52668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4520" cy="44316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5760" cy="17676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b2b2b2"/>
                </a:solidFill>
                <a:latin typeface="Calibri"/>
              </a:rPr>
              <a:t>10.2.23</a:t>
            </a:r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919A0398-8CD9-41DC-A75F-BCFEEED6E9BF}" type="slidenum">
              <a:rPr lang="ru-RU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8" name="PlaceHolder 8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r>
              <a:rPr lang="x-none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9" name="PlaceHolder 9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x-none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x-none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x-none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x-none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x-none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"/>
          <p:cNvPicPr/>
          <p:nvPr/>
        </p:nvPicPr>
        <p:blipFill>
          <a:blip r:embed="rId1"/>
          <a:stretch/>
        </p:blipFill>
        <p:spPr>
          <a:xfrm>
            <a:off x="360" y="0"/>
            <a:ext cx="7556040" cy="1068840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1342440" y="322560"/>
            <a:ext cx="5832000" cy="25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</a:rPr>
              <a:t>Отделение СФР по Томской области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501480" y="1079640"/>
            <a:ext cx="6933960" cy="49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</a:rPr>
              <a:t>Пресс-релиз от 08 февраля 2023 года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Материнский капитал проактивно получили свыше 17 000 семей Томской области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В Томской области 17 417 сертификатов на материнский капитал выдано в проактивном режиме с середины апреля 2020 года, когда средства господдержки начали оформляться семьям без обращения с их стороны.   Беззаявительный формат предусматривает формирование электронного сертификата, который родитель получает в личный кабинет на портале госуслуг. После этого через кабинет можно подать заявление о распоряжении средствами и контролировать их остаток. У семьи, таким образом, есть возможность распорядиться средствами материнского капитала, не обращаясь в клиентские службы отделения Социального фонда России по Томской области. С 1 февраля размер материнского капитала проиндексирован и составляет 586 946,72 рублей на первого ребенка. Если семья уже получила сертификат на первого ребенка начиная с 1 января 2020 года, при рождении второго размер капитала увеличивается на 188 681,53 рубля.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</a:rPr>
              <a:t>Маткапитал в повышенном размере, который дается, если второй или любой следующий ребенок появился в семье с 2020 года, а до его появления права на материнский капитал не было, увеличился после индексации на 82 484,15 рубля и составляет 775 628,25 рублей.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</a:rPr>
              <a:t>Проактивный формат государственных услуг осуществляется в соответствии с принципами социального казначейства, цель которого – ускорить процесс назначения мер социальной поддержки и сделать его максимально простым и удобным для граждан.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страхования РФ по Томской области, Сайт: 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</a:rPr>
              <a:t>www.sfr.gov.ru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89234487797;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</a:rPr>
              <a:t>https://ok.ru/sfrtomskayoblast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</a:rPr>
              <a:t>https://vk.com/sfr.tomskayoblast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</a:rPr>
              <a:t>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