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0040" cy="34236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298440" cy="994032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0040" cy="52272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0560" cy="43920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1800" cy="17280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-360000" y="6840"/>
            <a:ext cx="7989840" cy="1068444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28040" cy="25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381240" y="936000"/>
            <a:ext cx="6930000" cy="551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09 марта 2023 года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Отделение СФР по Томской области одобрило выплату единого пособия на 24042 ребенка региона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Отделение Социального фонда России по Томской области назначило единое пособие на 24 042 ребенка до 17 лет, а также для 997 беременных женщин. Всего к настоящему времени в регионе поступило 31 584 заявлений на единое пособие.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i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Напомним, что согласно положениям Порядка назначения и выплаты ежемесячного пособия в связи с рождением и воспитанием ребенка, утвержденного постановлением Правительства РФ от 16.12.2022 №2330, выплата единого пособия производится с месяца, с которого оно назначено, но не ранее чем с 1 января 2023 года. И, в случае получения ежемесячных пособий и выплат, назначенных до указанной даты (ежемесячного пособия по уходу за ребенком до 1,5 лет, ежемесячной денежной выплаты на ребенка в возрасте от 3 до 7 лет, ежемесячной денежной выплаты на ребенка в возрасте от 8 до 17 лет), выплата единого пособия осуществляется в виде разницы между суммой назначенного единого пособия и суммой выплаченных за этот же месяц ежемесячных пособий и выплат.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Помимо этого, Отделение СФР по Томской области также одобрило выплаты на 1221 первенца до 3 лет, появившихся в семьях до конца 2022 года. Теперь выплата на таких детей входит в единое пособие и оформляется по новым правилам. В то же время, если ребенок появился в семье до 2023 года, родители могут получить выплату по ранее действовавшим условиям. То есть без учета имущества и при наличии более высоких доходов у семьи – в пределах двух прожиточных минимумов на человека, а не одного, как при оформлении единого пособия.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      </a:t>
            </a: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Единое пособие заменило нуждающимся семьям пять действовавших ранее мер поддержки. Это две ежемесячные выплаты на первого и третьего ребенка до 3 лет, две ежемесячные выплаты на детей от 3 до 7 лет и детей от 8 до 17 лет, а также ежемесячная выплата по беременности. Единое пособие назначается семьям с доходами ниже регионального прожиточного минимума на человека, в Томской области эта сумма составляет для южных районов – 14 220 рублей, для северных – 15 638 рублей. Дети и родители при этом должны быть российскими гражданами и постоянно проживать в России. При назначении выплаты применяется комплексная оценка доходов и имущества семьи, а также учитывается занятость родителей.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, 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