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118" d="100"/>
          <a:sy n="118" d="100"/>
        </p:scale>
        <p:origin x="-232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fr.gov.ru/branches/tomsk/news/~2023/04/03/24747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vk.com/sfr.tomskayoblast" TargetMode="External"/><Relationship Id="rId5" Type="http://schemas.openxmlformats.org/officeDocument/2006/relationships/hyperlink" Target="https://ok.ru/sfrtomskayoblast" TargetMode="External"/><Relationship Id="rId4" Type="http://schemas.openxmlformats.org/officeDocument/2006/relationships/hyperlink" Target="https://vk.com/away.php?utf=1&amp;to=http://www.sfr.gov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58324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Times New Roman" pitchFamily="18" charset="0"/>
                <a:cs typeface="Times New Roman" pitchFamily="18" charset="0"/>
              </a:rPr>
              <a:t>Отделение СФР по Томской области</a:t>
            </a:r>
            <a:endParaRPr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8850" y="927100"/>
            <a:ext cx="6096000" cy="48423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Пресс-релиз от 03 апреля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2023 года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20 тысяч пенсионеров из труднодоступных населенных пунктов Томской области получат пенсию по особому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графику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Томской области более 20 тысяч пенсионеров проживают в труднодоступных населенных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пунктах*,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для которых требуется изменение графика доставки полагающихся выплат.</a:t>
            </a:r>
          </a:p>
          <a:p>
            <a:pPr algn="just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Отделение СФР по Томской области напоминает, для граждан, проживающих в труднодоступных населенных пунктах, доставка пенсий органами почтовой связи в апреле и в мае будет производиться вне графика — с 1 по 31 число. Данные меры предприняты для того, чтобы учреждения почтовой связи могли доставить пенсии вне обычного графика (с 5 по 25 число), но в месяц выплаты.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Выплата пенсий за март в отделениях почтовой связи завершена. Сбоев в получении пенсии на территории Томской области допущено не было.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______________________________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*Перечень труднодоступных населенных пунктов, согласованных с Почтой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России, размещен на официальном сайте СФР </a:t>
            </a:r>
            <a:r>
              <a:rPr lang="ru-RU" sz="1100" smtClean="0">
                <a:latin typeface="Times New Roman" pitchFamily="18" charset="0"/>
                <a:cs typeface="Times New Roman" pitchFamily="18" charset="0"/>
              </a:rPr>
              <a:t>по ссылке: 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3"/>
              </a:rPr>
              <a:t>https://sfr.gov.ru/branches/tomsk/news/~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2023/04/03/247476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________________________________________________</a:t>
            </a: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 взаимодействию со СМИ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Отделения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Фонда пенсионного и социального 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страхования РФ по Томской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области, Сайт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www.sfr.gov.ru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Тел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.: (3822)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60-95-12; 60-95-11;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89234487797; 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5"/>
              </a:rPr>
              <a:t>https://ok.ru/sfrtomskayoblast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6"/>
              </a:rPr>
              <a:t>https://vk.com/sfr.tomskayoblast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E-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smi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@080.pfr.ru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48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Шапова</cp:lastModifiedBy>
  <cp:revision>24</cp:revision>
  <dcterms:created xsi:type="dcterms:W3CDTF">2022-03-09T10:41:17Z</dcterms:created>
  <dcterms:modified xsi:type="dcterms:W3CDTF">2023-04-03T04:48:40Z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