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23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://www.sfr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vk.com/sfr.tomskayoblast" TargetMode="External"/><Relationship Id="rId4" Type="http://schemas.openxmlformats.org/officeDocument/2006/relationships/hyperlink" Target="https://ok.ru/sfrtomskayobla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651" y="1079500"/>
            <a:ext cx="6934200" cy="9961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Пресс-релиз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января 2023 года</a:t>
            </a:r>
          </a:p>
          <a:p>
            <a:pPr algn="just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Единое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пособие и объединение Фондов: итоги пресс-конференции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медиацентре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РИА Томск состоялась пресс-конференция на тему "Объединение региональных отделений ПФР и ФСС в единый Фонд пенсионного и социального страхования РФ по Томской области. Введение единого ежемесячного пособия на детей и беременных женщин, заменившего ранее действовавшие ежемесячные выплаты на первого ребенка до 3 лет, на третьего ребенка до 3 лет, на детей от 3 до 7 лет включительно и от 8 до 17 лет"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 1 января 2023 года начал работу Социальный фонд России, который объединил Пенсионный фонд и Фонд социального страхования. До 2023 Пенсионный фонд выплачивал гражданам пенсии, социальные выплаты, материнский капитал, пособия и выплаты на детей, а Фонд социального страхования предоставлял - больничные и пособия, родовые сертификаты, технические средства реабилитации, путевки на санаторно-курортное лечение.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b="1" i="1" dirty="0">
                <a:latin typeface="Times New Roman" pitchFamily="18" charset="0"/>
                <a:cs typeface="Times New Roman" pitchFamily="18" charset="0"/>
              </a:rPr>
              <a:t>- Объединение фондов предусматривает полную преемственность всех выплат. Все услуги теперь можно получить в одном месте в рамках «одного окна», - отметил управляющий ОСФР по Томской области Дмитрий Мальцев. - Теперь единая база данных собирает информацию о гражданах, которая необходима для назначения мер поддержки, в результате чего сократятся сроки ожидания выплат. А единый канал получения информации (сайт СФР, официальные группы фонда в социальных сетях) позволит гражданам найти ответы на все интересующие вопросы по разным мерам поддержки просто и быстро. Д</a:t>
            </a:r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1050" b="1" i="1" dirty="0">
                <a:latin typeface="Times New Roman" pitchFamily="18" charset="0"/>
                <a:cs typeface="Times New Roman" pitchFamily="18" charset="0"/>
              </a:rPr>
              <a:t>граждан ничего не изменилось, остались прежними даты доставки пенсий и пособий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 1 января в регионе работают 23 Клиентских службы Отделения СФР по Томской области. Они располагаются по тем же адресам, где ранее размещались КС ПФР. Количество выплат и услуг увеличилось. Большинство из них можно получить в электронном виде. Гражданам доступно более 100 онлайн-сервисов на портале </a:t>
            </a: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. С 2023 года СФР на администрирование переданы новые меры поддержки, например, единое пособие на детей и беременных женщин, выплата на первого ребенка до 3 лет.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 1 января 2023 года в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ОСФР по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Томской области вопросы управления организации страховых выплат и управление страхования профессиональных рисков и социальных программ курирует заместитель управляющего ОСФР по Томской области Дмитрий Панкратов. В ходе пресс-конференции он отметил, что данные управления осуществляют все те же направления деятельности, которые ранее были за ФСС. В 2022 году в Томской области средствами реабилитации обеспечено 8489 граждан, выдано 1415 путевок на санаторно-курортное лечение льготных категорий, по программе «Прямые выплаты» (пособие по временной нетрудоспособности и в связи с материнством; пособие от несчастных случаев на производстве и профзаболеваний; пособие по беременности и родам; пособие при рождении ребенка; пособие по уходу за ребенком до достижения им возраста полутора лет; оплата четырех дополнительных выходных дней работающим родителям (опекунам, попечителям) для ухода за детьми-инвалидами; возмещение стоимости гарантированного перечня услуг и социальные пособия на погребение) </a:t>
            </a: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томичам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перечислено 6159,12 млн руб. Эти и другие услуги, в частности, такое важное направление, как обязательное социальное страхование от несчастных случаев на производстве и профессиональных заболеваний, будут предоставлять и дальше в объединенном фонде.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О Едином пособии рассказала заместитель управляющего ОСФР по Томской области Ольга Петрухина. Она подчеркнула, что размер пособия будет зависеть от уровня нуждаемости семьи. Он будет оцениваться по трем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критериям: среднедушевой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доход семьи (должен быть ниже одного прожиточного минимума на душу населения);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имущество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(не больше установленного перечня);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дохода или объективной причины его отсутствия у взрослых членов семьи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. Оформить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единое пособие можно на портале </a:t>
            </a: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, в МФЦ, лично в клиентской службе Социального фонда. С 28 декабря 2022 года в Томской области подано 13 520 заявлений на единое пособие. В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результате выплаты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уже назначены для 4 071 семьей на 7159 детей.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Первое перечисление средств происходит в течение 5 рабочих дней после принятия решения о назначении выплаты.</a:t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>
                <a:latin typeface="Times New Roman" pitchFamily="18" charset="0"/>
                <a:cs typeface="Times New Roman" pitchFamily="18" charset="0"/>
              </a:rPr>
            </a:br>
            <a:r>
              <a:rPr lang="ru-RU" sz="1050" b="1" i="1" dirty="0">
                <a:latin typeface="Times New Roman" pitchFamily="18" charset="0"/>
                <a:cs typeface="Times New Roman" pitchFamily="18" charset="0"/>
              </a:rPr>
              <a:t>- И еще хотел бы обратить внимание на то, что </a:t>
            </a:r>
            <a:r>
              <a:rPr lang="ru-RU" sz="1050" b="1" i="1" dirty="0" smtClean="0"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1050" b="1" i="1" dirty="0">
                <a:latin typeface="Times New Roman" pitchFamily="18" charset="0"/>
                <a:cs typeface="Times New Roman" pitchFamily="18" charset="0"/>
              </a:rPr>
              <a:t>СФР не запрашивают конфиденциальную информацию по телефону вне клиентских служб и не посещают жителей Томской области на дому, - добавил Дмитрий Мальцев. - Отмечу еще раз, что все консультации и услуги ОСФР по Томской области предоставляются бесплатно по горячей линии регионального отделения 8-800-600-04-17, через Единый контакт-центр по номеру 8-800-6-000-000 и в официальных группах в социальных сетях, а вся информация доступна на официальном сайте СФР</a:t>
            </a:r>
            <a:r>
              <a:rPr lang="ru-RU" sz="1100" b="1" i="1" dirty="0" smtClean="0"/>
              <a:t>.</a:t>
            </a:r>
          </a:p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________________________________________________</a:t>
            </a: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взаимодействию со СМИ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области, Сайт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www.sfr.gov.ru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(3822)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60-95-12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 60-95-11;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89234487797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4"/>
              </a:rPr>
              <a:t>https://ok.ru/sfrtomskayoblast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5"/>
              </a:rPr>
              <a:t>https://vk.com/sfr.tomskayoblast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90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16</cp:revision>
  <dcterms:created xsi:type="dcterms:W3CDTF">2022-03-09T10:41:17Z</dcterms:created>
  <dcterms:modified xsi:type="dcterms:W3CDTF">2023-01-25T01:19:14Z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