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utf=1&amp;to=http://www.sfr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vk.com/sfr.tomskayoblast" TargetMode="External"/><Relationship Id="rId4" Type="http://schemas.openxmlformats.org/officeDocument/2006/relationships/hyperlink" Target="https://ok.ru/sfrtomskayobla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651" y="1155700"/>
            <a:ext cx="6857999" cy="951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Пресс-релиз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31 марта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 1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будут проиндексированы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социальные пенсии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b="1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Проиндексированные на 3,3% пенсии по государственному пенсионному обеспечению начнут поступать жителям Томской области с 1 апреля по стандартному графику доставки, - отметил управляющий ОСФР по Томской области Дмитрий Мальцев.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- Повышение затрагивает около 29741 пенсионеров, включая почти 29715 получателей социальной пенсии, большинству из которых она выплачивается по инвалидности (18528</a:t>
            </a:r>
            <a:br>
              <a:rPr lang="ru-RU" sz="1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пенсионеров) и по потере кормильца (10096 пенсионеров).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Одновременно с социальными пенсиями индексируются пенсии по государственному пенсионному обеспечению: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участников Великой Отечественной войны,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награжденных знаком «Жителю блокадного Ленинграда»,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награжденных знаком «Житель осажденного Севастополя»,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военнослужащих, проходивших военную службу по призыву, и членов их семей,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граждан, пострадавших в результате радиационных или техногенных катастроф, и членов их семей,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некоторых других граждан.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 изменятся размеры социальных пенсий в Томской области с 1 апреля 2023 года?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"Социальные пенсии устанавливаются гражданам, которые по различным причинам не имеют права на страховых пенсии. Например, детям-инвалидам, инвалидам, детям, потерявшим родителей и т.д. 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Исходя из того, что повышение с 1 апреля составило 3,3%, суммы будут такими: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по старости — 7153,35 руб.;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для детей-инвалидов, инвалидов 1 гр. с детства — 17 167,83 руб.;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для инвалидов 1 и 2 гр. с детства — 14 306,73 руб.;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для инвалидов 2 гр. — 7153,35;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для инвалидов 3 гр. — 6080,38;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для по потере кормильца — 7153,35;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для по потере обоих кормильцев — 14 306,73.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социальная пенсия детям, оба родителя которых неизвестны — 14 306,73.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некоторых случаях, если перечисления составляют ниже прожиточного минимума для пенсионера в регионе, ему полагается доплата. Но если пенсионер работает, никаких добавок не будет".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Какая будет государственная пенсия?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Этот вид пенсионных выплат полагается особым категориям граждан, например, для участников Великой отечественной войны, лиц, пострадавших от техногенных катастроф и т.д. Государственные пенсии тоже увеличатся с 1 апреля, так как установлены в процентном отношении к социальным. Следовательно, их размер тоже увеличится на 3,3%. В итоге они составят: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участников Великой Отечественной войны с инвалидностью 3 гр. — 10 730,03 руб.;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участников ВОВ с инвалидностью 1 гр. — 17 883,38 руб.;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жителей блокадного Ленинграда с инвалидностью 3 гр. — 7153,35;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пострадавших от техногенных катастроф — 17 883,38;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родственников военнослужащего по призыву, погибшего при несении службы, — 14 306,70.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социальные, и государственные пенсии увеличиваются на районный коэффициент местности проживания пенсионера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________________________________________________</a:t>
            </a: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взаимодействию со СМИ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Отделения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области, Сайт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www.sfr.gov.ru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Тел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(3822)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60-95-12; 60-95-11;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89234487797;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4"/>
              </a:rPr>
              <a:t>https://ok.ru/sfrtomskayoblast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5"/>
              </a:rPr>
              <a:t>https://vk.com/sfr.tomskayoblast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18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22</cp:revision>
  <dcterms:created xsi:type="dcterms:W3CDTF">2022-03-09T10:41:17Z</dcterms:created>
  <dcterms:modified xsi:type="dcterms:W3CDTF">2023-03-31T06:04:07Z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