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4.jpeg" ContentType="image/jpeg"/>
  <Override PartName="/ppt/media/image3.png" ContentType="image/pn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15200" y="1116000"/>
            <a:ext cx="7342200" cy="344520"/>
          </a:xfrm>
          <a:custGeom>
            <a:avLst/>
            <a:gdLst/>
            <a:ah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15200" y="118800"/>
            <a:ext cx="300600" cy="9942480"/>
          </a:xfrm>
          <a:custGeom>
            <a:avLst/>
            <a:gdLst/>
            <a:ah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115200" y="10063080"/>
            <a:ext cx="7342200" cy="524880"/>
          </a:xfrm>
          <a:custGeom>
            <a:avLst/>
            <a:gdLst/>
            <a:ah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2"/>
          <a:stretch/>
        </p:blipFill>
        <p:spPr>
          <a:xfrm>
            <a:off x="745200" y="375120"/>
            <a:ext cx="432720" cy="44136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5962320" y="10255320"/>
            <a:ext cx="1263960" cy="174960"/>
          </a:xfrm>
          <a:custGeom>
            <a:avLst/>
            <a:gdLst/>
            <a:ahLst/>
            <a:rect l="0" t="0" r="r" b="b"/>
            <a:pathLst>
              <a:path w="1265657" h="176784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lnTo>
                  <a:pt x="56873" y="105409"/>
                </a:ln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lnTo>
                  <a:pt x="93449" y="19049"/>
                </a:ln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lnTo>
                  <a:pt x="232410" y="2793"/>
                </a:ln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lnTo>
                  <a:pt x="311404" y="1523"/>
                </a:ln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lnTo>
                  <a:pt x="353465" y="99821"/>
                </a:ln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lnTo>
                  <a:pt x="363655" y="18541"/>
                </a:ln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lnTo>
                  <a:pt x="426199" y="144779"/>
                </a:ln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lnTo>
                  <a:pt x="545833" y="1015"/>
                </a:ln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lnTo>
                  <a:pt x="593585" y="84073"/>
                </a:ln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lnTo>
                  <a:pt x="585349" y="19557"/>
                </a:ln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lnTo>
                  <a:pt x="701789" y="0"/>
                </a:ln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lnTo>
                  <a:pt x="749345" y="18033"/>
                </a:ln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lnTo>
                  <a:pt x="818108" y="2793"/>
                </a:ln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lnTo>
                  <a:pt x="935710" y="2793"/>
                </a:ln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lnTo>
                  <a:pt x="960856" y="144779"/>
                </a:ln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lnTo>
                  <a:pt x="1040358" y="1523"/>
                </a:ln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lnTo>
                  <a:pt x="1082419" y="99821"/>
                </a:ln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lnTo>
                  <a:pt x="1092609" y="18541"/>
                </a:ln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lnTo>
                  <a:pt x="1161770" y="2793"/>
                </a:ln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lnTo>
                  <a:pt x="1265656" y="2793"/>
                </a:ln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6" descr=""/>
          <p:cNvPicPr/>
          <p:nvPr/>
        </p:nvPicPr>
        <p:blipFill>
          <a:blip r:embed="rId1"/>
          <a:stretch/>
        </p:blipFill>
        <p:spPr>
          <a:xfrm>
            <a:off x="-360000" y="6840"/>
            <a:ext cx="7992000" cy="1068660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342440" y="322560"/>
            <a:ext cx="5830200" cy="25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600" strike="noStrike">
                <a:solidFill>
                  <a:srgbClr val="005e8a"/>
                </a:solidFill>
                <a:latin typeface="Times New Roman"/>
                <a:ea typeface="DejaVu Sans"/>
              </a:rPr>
              <a:t>Отделение СФР по Томской области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338400" y="936000"/>
            <a:ext cx="6932160" cy="551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Пресс-релиз от 06 марта 2023 года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Осторожно, мошенники!       </a:t>
            </a:r>
            <a:endParaRPr/>
          </a:p>
          <a:p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Социальный фонд России (СФР) напоминает о простых мерах предосторожности, которые помогут избежать уловок мошенников.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Если вам позвонили и представились сотрудником Социального фонда, не называйте свои персональные данные. Специалисты фонда никогда не запрашивают СНИЛС, данные паспорта, номер банковской карты, ее ПИН-код или пароль от личного кабинета. Если по телефону просят предоставить такую информацию, скорее всего, это мошенники.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Злоумышленники могут предлагать прибавку к пенсии, юридическую помощь с оформлением услуг или перерасчетом выплат. Иногда лжеспециалисты сообщают о сверке данных для начисления тех или иных пособий. Социальный фонд настоятельно рекомендует не доверять сомнительным звонкам и при подозрении на мошенничество незамедлительно прекратить дальнейшее общение.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Специалисты Социального фонда также не ходят по домам с предложением услуг по пенсионным вопросам. Если в ваш дом постучались такие незваные гости и представились работниками Социального фонда, следует насторожиться. Помните, фонд оказывает все услуги в своих клиентских службах и онлайн через портал госуслуг. Причем всегда делает это бесплатно. Выплаты предоставляются после подачи заявления или автоматически, на основании имеющихся у фонда данных.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________________________________________________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Группа по взаимодействию со СМИ Отделения Фонда пенсионного и социального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страхования РФ по Томской области, Сайт: , Тел.: (3822) 60-95-12; 60-95-11;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89234487797; , , E-mail: smi @080.pfr.ru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