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118" d="100"/>
          <a:sy n="118" d="100"/>
        </p:scale>
        <p:origin x="-2328" y="23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utf=1&amp;to=http://www.sfr.gov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58324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Times New Roman" pitchFamily="18" charset="0"/>
                <a:cs typeface="Times New Roman" pitchFamily="18" charset="0"/>
              </a:rPr>
              <a:t>Отделение СФР по Томской области</a:t>
            </a:r>
            <a:endParaRPr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299" y="927100"/>
            <a:ext cx="6576151" cy="91666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Пресс-релиз от 20 января 2023 года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Отделение СФР по Томской области одобрило выплату единого пособия на 7 159 детей региона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Отделение Социального фонда России по Томской области назначило единое пособие на 7 159 детей до 17 лет. Всего к настоящему времени в регионе поступило 13 512 заявлений на новую выплату. Их прием начался с 28 декабря на портале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Рассмотрение поданных заявлений отделения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Соцфонда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начали с 3 января и на данный момент уже одобрили выплаты на 7159 детей до 17 лет, а также для 140 беременных женщин. С учетом действующих сроков предоставления единого пособия выплаты семьи получают уже с прошлой неделе.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Обращаем внимание что Единое пособие назначается малообеспеченным нуждающимся семьям и не может выплачиваться два раза на одного ребенка. ОСФР по Томской области в настоящее время исполняет пункт 4 Постановления Правительства РФ от 16 декабря 2022 г. N 2330 "О порядке назначения и выплаты ежемесячного пособия в связи с рождением и воспитанием ребенка"* Сейчас идет сверка данных (разницы между уже назначенными ранее выплатами ПФР и органами соцзащиты и новым суммами Единого пособия для детей и беременных женщин, назначенными СФР).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Задвоенности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и переплат быть не должно.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*Установить, что лицам, которым до 1 января 2023 г. назначено ежемесячное пособие женщине, вставшей на учет в медицинской организации в ранние сроки беременности, в соответствии с Федеральным законом "О государственных пособиях гражданам, имеющим детей" (в редакции, действовавшей до 1 января 2023 г.) либо назначены ежемесячные денежные выплаты на детей в соответствии с указами Президента Российской Федерации от 20 марта 2020 г. N 199 "О дополнительных мерах государственной поддержки семей, имеющих детей" (в редакции, действовавшей до 1 января 2023 г.), от 31 марта 2022 г. N 175 "О ежемесячной денежной выплате семьям, имеющим детей" (в редакции, действовавшей до 1 января 2023 г.) и (или) ежемесячное пособие на ребенка в возрасте от 8 до 17 лет в соответствии Федеральным законом "О государственных пособиях гражданам, имеющим детей" (в редакции, действовавшей до 1 мая 2022 г.), выплата ежемесячного пособия в случае его назначения в соответствии с Правилами, утвержденными настоящим постановлением, производится с месяца, с которого оно назначено, но не ранее чем с 1 января 2023 г., в виде размера разницы между суммой назначенного ежемесячного пособия и суммой выплаченных за этот же месяц указанных ежемесячных пособий и выплат.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Помимо этого, за первые дни января Отделение СФР по Томской области также одобрило выплаты на 378 первенцев до 3 лет, появившихся в семьях до конца прошлого года. Теперь выплата на таких детей входит в единое пособие и оформляется по новым правилам. В то же время, если ребенок появился в семье до 2023 года, родители могут получить выплату по ранее действовавшим условиям. То есть без учета имущества и при наличии более высоких доходов у семьи – в пределах двух прожиточных минимумов на человека, а не одного, как при оформлении единого пособия.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Напомним, что новое пособие заменило нуждающимся семьям пять действовавших ранее мер поддержки. Это две ежемесячные выплаты на первого и третьего ребенка до 3 лет, две ежемесячные выплаты на детей от 3 до 8 лет и детей от 8 до 17 лет, а также ежемесячная выплата по беременности. Единое пособие назначается семьям с доходами ниже регионального прожиточного минимума на человека, в Томской области эта сумма составляет для южных территорий – 14 220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рублей, для северных – 15 638 рублей. Дети и родители при этом должны быть российскими гражданами и постоянно проживать в России. При назначении выплаты применяется комплексная оценка доходов и имущества семьи, а также учитывается занятость родителей.</a:t>
            </a:r>
          </a:p>
          <a:p>
            <a:pPr algn="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Группа по взаимодействию со СМИ 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Отделения Фонда пенсионного и социального 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страхования РФ по Томской области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Сайт: 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3"/>
              </a:rPr>
              <a:t>www.sfr.gov.ru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Тел.: (3822) 48-55-80; 48-55-91;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89234487797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smi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@080.pfr.ru</a:t>
            </a:r>
          </a:p>
          <a:p>
            <a:pPr algn="just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25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Шапова</cp:lastModifiedBy>
  <cp:revision>13</cp:revision>
  <dcterms:created xsi:type="dcterms:W3CDTF">2022-03-09T10:41:17Z</dcterms:created>
  <dcterms:modified xsi:type="dcterms:W3CDTF">2023-01-20T01:48:50Z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