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2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www.sfr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299" y="927100"/>
            <a:ext cx="6576151" cy="9335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Пресс-релиз от 20 января 2023 года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РИА Томск состоится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пресс-конференция с участием руководства ОСФР по Томской области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20 января, в пятницу, в 11.00 в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медиацентре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РИА Томск состоится пресс-конференция на тему "Объединение региональных отделений ПФР и ФСС в единый Фонд пенсионного и социального страхования РФ по Томской области. Введение единого ежемесячного пособия на детей и беременных женщин, заменившего ранее действовавшие ежемесячные выплаты на первого ребенка до 3 лет, на третьего ребенка до 3 лет, на детей от 3 до 7 лет включительно и от 8 до 17 лет"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пресс-конференции от ОСФР по Томской области (Отделение Фонда пенсионного и социального страхования РФ по Томской области) примут: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– управляющий Отделением Фонда пенсионного и социального страхования Российской Федерации по Томской области Дмитрий Мальцев;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– заместитель управляющего ОСФР по Томской области Ольга Петрухина; 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– заместитель управляющего ОСФР по Томской области Дмитрий Панкратов.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справки: С 1 января 2023 года начал работу Социальный фонд России, который объединил Пенсионный фонд и Фонд социального страхования.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протяжении последних 30 лет система социальной защиты и страхования в России последовательно изменялась и совершенствовалась. Пенсионный фонд предоставлял множество мер поддержки самым разным категориям граждан: пенсионерам, семьям с детьми, федеральным льготникам, военнослужащим. По линии ПФР гражданам выплачивались пенсии, социальные выплаты, материнский капитал, пособия и выплаты на детей. Фонд социального страхования в свою очередь предоставлял гражданам больничные и пособия, родовые сертификаты, технические средства реабилитации, путевки на санаторно-курортное лечение. 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Объединение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Пенсионного фонда и Фонда социального страхования предусматривает полную преемственность всех выплат, услуг и обязательств, которые были в компетенции двух фондов. Оно направлено на повышение качества обслуживания граждан, более быстрое и удобное оформление мер поддержки. Объединение позволит снизить административную нагрузку на бизнес и расширить категории граждан, обеспеченных социальным страхованием.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Объединение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фондов – это упрощение процедуры выплат, а не изменение правил их назначения. Все федеральные меры социальной поддержки можно оформить по единому запросу. Даты доставки пенсий и пособий сохранятся. Граждане продолжат получать пенсии и социальные выплаты, предусмотренные законодательством, в прежние сроки и обращаться по привычным адресам.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Сегодня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назначение многих мер поддержки уже автоматизировано, и для их получения достаточно только заявления. В большинстве случаев его можно подать дистанционно через свой электронный кабинет. Гражданам доступно более 100 онлайн-сервисов на портале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Социальный фонд продолжит развивать систему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проактивного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назначения выплат и электронные сервисы. В перспективе граждане смогут получать еще больше услуг полностью онлайн, а также меры поддержки без обращения в фонд.</a:t>
            </a:r>
          </a:p>
          <a:p>
            <a:pPr algn="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Группа по взаимодействию со СМИ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Отделения 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области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3"/>
              </a:rPr>
              <a:t>www.sfr.gov.ru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Тел.: (3822) 48-55-80; 48-55-91;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89234487797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23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17</cp:revision>
  <dcterms:created xsi:type="dcterms:W3CDTF">2022-03-09T10:41:17Z</dcterms:created>
  <dcterms:modified xsi:type="dcterms:W3CDTF">2023-01-20T01:49:43Z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