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60" r:id="rId6"/>
    <p:sldId id="259" r:id="rId7"/>
    <p:sldId id="261" r:id="rId8"/>
    <p:sldId id="264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FDEB-E04D-4C28-8686-05721C047E92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E89F-48B7-4A5E-9DA5-C9B805EDF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FDEB-E04D-4C28-8686-05721C047E92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E89F-48B7-4A5E-9DA5-C9B805EDF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FDEB-E04D-4C28-8686-05721C047E92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E89F-48B7-4A5E-9DA5-C9B805EDFD3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7E270CA-F359-4CDA-8EC4-0D23A6835904}" type="datetimeFigureOut">
              <a:rPr lang="ru-RU" smtClean="0">
                <a:solidFill>
                  <a:prstClr val="white"/>
                </a:solidFill>
              </a:rPr>
              <a:pPr/>
              <a:t>30.05.2017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C762F0E-0D7D-4D34-ABDB-37416CAAC3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011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7E270CA-F359-4CDA-8EC4-0D23A6835904}" type="datetimeFigureOut">
              <a:rPr lang="ru-RU" smtClean="0">
                <a:solidFill>
                  <a:prstClr val="white"/>
                </a:solidFill>
              </a:rPr>
              <a:pPr/>
              <a:t>30.05.2017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62F0E-0D7D-4D34-ABDB-37416CAAC3F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52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7E270CA-F359-4CDA-8EC4-0D23A6835904}" type="datetimeFigureOut">
              <a:rPr lang="ru-RU" smtClean="0">
                <a:solidFill>
                  <a:prstClr val="white"/>
                </a:solidFill>
              </a:rPr>
              <a:pPr/>
              <a:t>30.05.2017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C762F0E-0D7D-4D34-ABDB-37416CAAC3F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62901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7E270CA-F359-4CDA-8EC4-0D23A6835904}" type="datetimeFigureOut">
              <a:rPr lang="ru-RU" smtClean="0">
                <a:solidFill>
                  <a:prstClr val="white"/>
                </a:solidFill>
              </a:rPr>
              <a:pPr/>
              <a:t>30.05.2017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C762F0E-0D7D-4D34-ABDB-37416CAAC3F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7E270CA-F359-4CDA-8EC4-0D23A6835904}" type="datetimeFigureOut">
              <a:rPr lang="ru-RU" smtClean="0">
                <a:solidFill>
                  <a:prstClr val="white"/>
                </a:solidFill>
              </a:rPr>
              <a:pPr/>
              <a:t>30.05.2017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C762F0E-0D7D-4D34-ABDB-37416CAAC3F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33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70CA-F359-4CDA-8EC4-0D23A6835904}" type="datetimeFigureOut">
              <a:rPr lang="ru-RU" smtClean="0">
                <a:solidFill>
                  <a:prstClr val="white"/>
                </a:solidFill>
              </a:rPr>
              <a:pPr/>
              <a:t>30.05.2017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62F0E-0D7D-4D34-ABDB-37416CAAC3F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36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7E270CA-F359-4CDA-8EC4-0D23A6835904}" type="datetimeFigureOut">
              <a:rPr lang="ru-RU" smtClean="0">
                <a:solidFill>
                  <a:prstClr val="white"/>
                </a:solidFill>
              </a:rPr>
              <a:pPr/>
              <a:t>30.05.2017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C762F0E-0D7D-4D34-ABDB-37416CAAC3F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46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7E270CA-F359-4CDA-8EC4-0D23A6835904}" type="datetimeFigureOut">
              <a:rPr lang="ru-RU" smtClean="0">
                <a:solidFill>
                  <a:prstClr val="white"/>
                </a:solidFill>
              </a:rPr>
              <a:pPr/>
              <a:t>30.05.2017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C762F0E-0D7D-4D34-ABDB-37416CAAC3F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58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FDEB-E04D-4C28-8686-05721C047E92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E89F-48B7-4A5E-9DA5-C9B805EDFD3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7E270CA-F359-4CDA-8EC4-0D23A6835904}" type="datetimeFigureOut">
              <a:rPr lang="ru-RU" smtClean="0">
                <a:solidFill>
                  <a:prstClr val="white"/>
                </a:solidFill>
              </a:rPr>
              <a:pPr/>
              <a:t>30.05.2017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C762F0E-0D7D-4D34-ABDB-37416CAAC3F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81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70CA-F359-4CDA-8EC4-0D23A6835904}" type="datetimeFigureOut">
              <a:rPr lang="ru-RU" smtClean="0">
                <a:solidFill>
                  <a:prstClr val="white"/>
                </a:solidFill>
              </a:rPr>
              <a:pPr/>
              <a:t>30.05.2017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62F0E-0D7D-4D34-ABDB-37416CAAC3F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65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70CA-F359-4CDA-8EC4-0D23A6835904}" type="datetimeFigureOut">
              <a:rPr lang="ru-RU" smtClean="0">
                <a:solidFill>
                  <a:prstClr val="white"/>
                </a:solidFill>
              </a:rPr>
              <a:pPr/>
              <a:t>30.05.2017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62F0E-0D7D-4D34-ABDB-37416CAAC3F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5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FDEB-E04D-4C28-8686-05721C047E92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E89F-48B7-4A5E-9DA5-C9B805EDF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FDEB-E04D-4C28-8686-05721C047E92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E89F-48B7-4A5E-9DA5-C9B805EDFD3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FDEB-E04D-4C28-8686-05721C047E92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E89F-48B7-4A5E-9DA5-C9B805EDF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FDEB-E04D-4C28-8686-05721C047E92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E89F-48B7-4A5E-9DA5-C9B805EDF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FDEB-E04D-4C28-8686-05721C047E92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E89F-48B7-4A5E-9DA5-C9B805EDF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FDEB-E04D-4C28-8686-05721C047E92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E89F-48B7-4A5E-9DA5-C9B805EDFD3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FDEB-E04D-4C28-8686-05721C047E92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E89F-48B7-4A5E-9DA5-C9B805EDFD3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9E5FDEB-E04D-4C28-8686-05721C047E92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E39E89F-48B7-4A5E-9DA5-C9B805EDFD3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7E270CA-F359-4CDA-8EC4-0D23A6835904}" type="datetimeFigureOut">
              <a:rPr lang="ru-RU" smtClean="0">
                <a:solidFill>
                  <a:prstClr val="white"/>
                </a:solidFill>
              </a:rPr>
              <a:pPr/>
              <a:t>30.05.2017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C762F0E-0D7D-4D34-ABDB-37416CAAC3F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15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488832" cy="64807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образование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Молчановское сельское поселение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2016225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риоритетный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проект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Формирование комфортной городской среды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с. Молчаново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31640" y="5841268"/>
            <a:ext cx="6400800" cy="612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Молчаново 2017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8680"/>
            <a:ext cx="818794" cy="71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5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37407" y="4293096"/>
            <a:ext cx="3633233" cy="18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9" y="1556792"/>
            <a:ext cx="5097998" cy="4205847"/>
          </a:xfrm>
          <a:prstGeom prst="rect">
            <a:avLst/>
          </a:prstGeo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470" y="404664"/>
            <a:ext cx="4653170" cy="3816424"/>
          </a:xfrm>
          <a:prstGeom prst="rect">
            <a:avLst/>
          </a:prstGeom>
        </p:spPr>
      </p:pic>
      <p:sp>
        <p:nvSpPr>
          <p:cNvPr id="6" name="Стрелка влево 5"/>
          <p:cNvSpPr/>
          <p:nvPr/>
        </p:nvSpPr>
        <p:spPr>
          <a:xfrm>
            <a:off x="3923928" y="2924944"/>
            <a:ext cx="39354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4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65500" y="4221087"/>
            <a:ext cx="3705140" cy="19442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484784"/>
            <a:ext cx="5085989" cy="4195940"/>
          </a:xfrm>
          <a:prstGeom prst="rect">
            <a:avLst/>
          </a:prstGeo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470" y="404664"/>
            <a:ext cx="4653170" cy="3816424"/>
          </a:xfrm>
          <a:prstGeom prst="rect">
            <a:avLst/>
          </a:prstGeom>
        </p:spPr>
      </p:pic>
      <p:sp>
        <p:nvSpPr>
          <p:cNvPr id="6" name="Стрелка влево 5"/>
          <p:cNvSpPr/>
          <p:nvPr/>
        </p:nvSpPr>
        <p:spPr>
          <a:xfrm rot="19982937">
            <a:off x="3923928" y="3660206"/>
            <a:ext cx="39354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57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920880" cy="5677650"/>
          </a:xfrm>
        </p:spPr>
      </p:pic>
    </p:spTree>
    <p:extLst>
      <p:ext uri="{BB962C8B-B14F-4D97-AF65-F5344CB8AC3E}">
        <p14:creationId xmlns:p14="http://schemas.microsoft.com/office/powerpoint/2010/main" val="344640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3654" y="4821212"/>
            <a:ext cx="3872902" cy="15075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4824142" cy="3979916"/>
          </a:xfrm>
          <a:prstGeom prst="rect">
            <a:avLst/>
          </a:prstGeom>
        </p:spPr>
      </p:pic>
      <p:pic>
        <p:nvPicPr>
          <p:cNvPr id="5" name="Picture 2" descr="G:\Дороги апрель\IMG_06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4664"/>
            <a:ext cx="5888732" cy="441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лево 5"/>
          <p:cNvSpPr/>
          <p:nvPr/>
        </p:nvSpPr>
        <p:spPr>
          <a:xfrm rot="19929226">
            <a:off x="1381278" y="4149080"/>
            <a:ext cx="1700925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3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344816" cy="5696654"/>
          </a:xfrm>
        </p:spPr>
      </p:pic>
    </p:spTree>
    <p:extLst>
      <p:ext uri="{BB962C8B-B14F-4D97-AF65-F5344CB8AC3E}">
        <p14:creationId xmlns:p14="http://schemas.microsoft.com/office/powerpoint/2010/main" val="101688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3888383"/>
            <a:ext cx="7092776" cy="22377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" y="665361"/>
            <a:ext cx="4297363" cy="3223022"/>
          </a:xfrm>
          <a:prstGeom prst="rect">
            <a:avLst/>
          </a:prstGeo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65361"/>
            <a:ext cx="4253739" cy="319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54845" y="4491781"/>
            <a:ext cx="3660447" cy="181753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Ул. Степная 5 стр.3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4831318" cy="3510894"/>
          </a:xfrm>
          <a:prstGeom prst="rect">
            <a:avLst/>
          </a:prstGeo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02" y="404664"/>
            <a:ext cx="5449491" cy="4087118"/>
          </a:xfrm>
          <a:prstGeom prst="rect">
            <a:avLst/>
          </a:prstGeom>
        </p:spPr>
      </p:pic>
      <p:sp>
        <p:nvSpPr>
          <p:cNvPr id="6" name="Стрелка влево 5"/>
          <p:cNvSpPr/>
          <p:nvPr/>
        </p:nvSpPr>
        <p:spPr>
          <a:xfrm>
            <a:off x="1259632" y="2852936"/>
            <a:ext cx="210617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1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417167" y="4113075"/>
            <a:ext cx="3547321" cy="205222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Ул. Западная 14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5237655" cy="4089046"/>
          </a:xfrm>
          <a:prstGeom prst="rect">
            <a:avLst/>
          </a:prstGeo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48680"/>
            <a:ext cx="4752528" cy="3564396"/>
          </a:xfrm>
          <a:prstGeom prst="rect">
            <a:avLst/>
          </a:prstGeom>
        </p:spPr>
      </p:pic>
      <p:sp>
        <p:nvSpPr>
          <p:cNvPr id="6" name="Стрелка влево 5"/>
          <p:cNvSpPr/>
          <p:nvPr/>
        </p:nvSpPr>
        <p:spPr>
          <a:xfrm>
            <a:off x="2339752" y="3501008"/>
            <a:ext cx="187220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1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3967" y="4572657"/>
            <a:ext cx="4609397" cy="166465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парк «Мечта»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4248472" cy="5038886"/>
          </a:xfrm>
          <a:prstGeom prst="rect">
            <a:avLst/>
          </a:prstGeom>
        </p:spPr>
      </p:pic>
      <p:pic>
        <p:nvPicPr>
          <p:cNvPr id="5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29556"/>
            <a:ext cx="5257469" cy="394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3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4857403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ПОСТАНОВЛЕНИЕ № 53 от 03.03.2017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О порядке проведения общественных обсуждений проекта муниципальной программы формирования современной городской среды на территории муниципального образования Молчановское сельское поселение с. Молчаново на 2017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ПОСТАНОВЛЕНИЕ №66 от 15.03.2017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утверждении Порядка и сроков представления, рассмотрения и оценки предложений заинтересованных лиц о включении дворовой территории в муниципальную программу формирование современной городской среды на территории муниципального образования Молчановское сельское поселение с. Молчаново на 2017 год, Порядка и сроков представления, рассмотрения и оценки предложений граждан, организаций о включении в муниципальную программу формирование современной городской среды на территории муниципального образования Молчановское сельское поселение с. Молчаново на 2017 год  наиболее посещаемой муниципальной территории общего пользования, подлежащей обязательному благоустройству в 2017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137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 мая 2017 г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утверждении муниципальной программы формирования современной городской среды на территории муниципального образования Молчановское сельское поселение с. Молчаново на 2017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Муниципальные нормативные акты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871538" y="765175"/>
            <a:ext cx="7408862" cy="536098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Объемы бюджетных ассигнований и источники финансирования муниципальной программы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Всего 1 409 415 рублей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из них: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Федеральный бюджет – 364 628,0 рублей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Областной бюджет – 1 037 786,0 рублей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Местный бюджет – 7 001 рублей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4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60000"/>
                <a:lumOff val="40000"/>
              </a:schemeClr>
            </a:gs>
            <a:gs pos="57000">
              <a:schemeClr val="accent1">
                <a:lumMod val="20000"/>
                <a:lumOff val="8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329858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Ул. Степная, ул. Садовая, ул. Западная</a:t>
            </a:r>
            <a:b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Приобретение и замена скамеек и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урн для мусора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Озеленение дворовой территории;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Приобретение и замена элементов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детской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площадки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Ремонт дворового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проезда и автомобильной парковки;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Замена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дворового ограждения;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Ремонт или установка нового уличного туалета;</a:t>
            </a:r>
            <a:br>
              <a:rPr lang="ru-RU" sz="24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Ремонт тротуаров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5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704855" cy="5809880"/>
          </a:xfrm>
        </p:spPr>
      </p:pic>
    </p:spTree>
    <p:extLst>
      <p:ext uri="{BB962C8B-B14F-4D97-AF65-F5344CB8AC3E}">
        <p14:creationId xmlns:p14="http://schemas.microsoft.com/office/powerpoint/2010/main" val="127486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5734472" y="4857660"/>
            <a:ext cx="3102496" cy="15236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41237"/>
            <a:ext cx="5194920" cy="4989013"/>
          </a:xfrm>
          <a:prstGeom prst="rect">
            <a:avLst/>
          </a:prstGeom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248" y="750670"/>
            <a:ext cx="5118720" cy="410699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8" name="Стрелка влево 7"/>
          <p:cNvSpPr/>
          <p:nvPr/>
        </p:nvSpPr>
        <p:spPr>
          <a:xfrm>
            <a:off x="2267744" y="2564904"/>
            <a:ext cx="1450504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9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5382234" y="4869159"/>
            <a:ext cx="3510246" cy="15121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5130714" cy="4494713"/>
          </a:xfrm>
          <a:prstGeom prst="rect">
            <a:avLst/>
          </a:prstGeo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877" y="692696"/>
            <a:ext cx="5424603" cy="4176464"/>
          </a:xfrm>
          <a:prstGeom prst="rect">
            <a:avLst/>
          </a:prstGeom>
        </p:spPr>
      </p:pic>
      <p:sp>
        <p:nvSpPr>
          <p:cNvPr id="8" name="Стрелка влево 7"/>
          <p:cNvSpPr/>
          <p:nvPr/>
        </p:nvSpPr>
        <p:spPr>
          <a:xfrm>
            <a:off x="2483768" y="2060848"/>
            <a:ext cx="984109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68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436095" y="4797151"/>
            <a:ext cx="3465843" cy="136815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6" y="692696"/>
            <a:ext cx="5292410" cy="4891631"/>
          </a:xfrm>
          <a:prstGeom prst="rect">
            <a:avLst/>
          </a:prstGeo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505583"/>
            <a:ext cx="5626082" cy="4219561"/>
          </a:xfrm>
          <a:prstGeom prst="rect">
            <a:avLst/>
          </a:prstGeom>
        </p:spPr>
      </p:pic>
      <p:sp>
        <p:nvSpPr>
          <p:cNvPr id="6" name="Стрелка влево 5"/>
          <p:cNvSpPr/>
          <p:nvPr/>
        </p:nvSpPr>
        <p:spPr>
          <a:xfrm>
            <a:off x="2789891" y="2852936"/>
            <a:ext cx="485966" cy="2855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24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5479132" y="4314697"/>
            <a:ext cx="3497840" cy="18506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80728"/>
            <a:ext cx="5263132" cy="4342082"/>
          </a:xfrm>
          <a:prstGeom prst="rect">
            <a:avLst/>
          </a:prstGeo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07" y="498274"/>
            <a:ext cx="5088565" cy="3816424"/>
          </a:xfrm>
          <a:prstGeom prst="rect">
            <a:avLst/>
          </a:prstGeom>
        </p:spPr>
      </p:pic>
      <p:sp>
        <p:nvSpPr>
          <p:cNvPr id="8" name="Стрелка влево 7"/>
          <p:cNvSpPr/>
          <p:nvPr/>
        </p:nvSpPr>
        <p:spPr>
          <a:xfrm>
            <a:off x="3419872" y="2636912"/>
            <a:ext cx="468535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0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77</TotalTime>
  <Words>59</Words>
  <Application>Microsoft Office PowerPoint</Application>
  <PresentationFormat>Экран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Волна</vt:lpstr>
      <vt:lpstr>Яркая</vt:lpstr>
      <vt:lpstr> Муниципальное образование Молчановское сельское поселение</vt:lpstr>
      <vt:lpstr>Муниципальные нормативные акты</vt:lpstr>
      <vt:lpstr>Презентация PowerPoint</vt:lpstr>
      <vt:lpstr>Ул. Степная, ул. Садовая, ул. Западная  Приобретение и замена скамеек и урн для мусора; Озеленение дворовой территории; Приобретение и замена элементов детской площадки; Ремонт дворового проезда и автомобильной парковки; Замена дворового ограждения; Ремонт или установка нового уличного туалета; Ремонт тротуаров.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Молчановского сельского поселения  Молчановского района Томской области</dc:title>
  <dc:creator>Андрей</dc:creator>
  <cp:lastModifiedBy>Андрей</cp:lastModifiedBy>
  <cp:revision>14</cp:revision>
  <dcterms:created xsi:type="dcterms:W3CDTF">2017-04-27T16:22:40Z</dcterms:created>
  <dcterms:modified xsi:type="dcterms:W3CDTF">2017-05-30T15:55:27Z</dcterms:modified>
</cp:coreProperties>
</file>